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84" d="100"/>
          <a:sy n="84" d="100"/>
        </p:scale>
        <p:origin x="126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CO" sz="6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JOOMLA</a:t>
            </a:r>
            <a:endParaRPr lang="es-CO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CO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Presentado por: </a:t>
            </a:r>
          </a:p>
          <a:p>
            <a:r>
              <a:rPr lang="es-CO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Brandon Rodríguez</a:t>
            </a:r>
            <a:endParaRPr lang="es-CO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20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 es </a:t>
            </a:r>
            <a:r>
              <a:rPr lang="es-CO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joomla</a:t>
            </a:r>
            <a:endParaRPr lang="es-C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51560" y="3223261"/>
            <a:ext cx="9886950" cy="2868930"/>
          </a:xfrm>
        </p:spPr>
        <p:txBody>
          <a:bodyPr/>
          <a:lstStyle/>
          <a:p>
            <a:r>
              <a:rPr lang="es-E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Joomla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la herramienta </a:t>
            </a:r>
            <a:r>
              <a:rPr lang="es-E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líder 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 la creación de webs, es el Gestor de Contenidos </a:t>
            </a:r>
            <a:r>
              <a:rPr lang="es-E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más 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premiado a nivel mundial, existen más de 30 millones de páginas web creadas con </a:t>
            </a:r>
            <a:r>
              <a:rPr lang="es-E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Joomla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 tienes a tu disposición más de 10.000 componentes que te permitirán ir ampliando las funcionalidades de tu web con nuevas opciones como pueden ser tienda virtual, envío de boletines, foros, galerías de imágenes y un sinfín de posibilidades que no paran de crecer.</a:t>
            </a:r>
            <a:endParaRPr lang="es-C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Resultado de imagen para joomla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2122" y="4218622"/>
            <a:ext cx="3152775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2883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 permite </a:t>
            </a:r>
            <a:r>
              <a:rPr lang="es-CO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joomla</a:t>
            </a:r>
            <a:endParaRPr lang="es-C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00150" y="2914651"/>
            <a:ext cx="9658350" cy="1634490"/>
          </a:xfrm>
        </p:spPr>
        <p:txBody>
          <a:bodyPr/>
          <a:lstStyle/>
          <a:p>
            <a:r>
              <a:rPr lang="es-E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Joomla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permite gestionar con mucha facilidad toda tu web, crear un nuevo apartado, modificar los actuales, añadir nuevas imágenes, crear nuevas opciones de menú y casi cualquier cosa que puedas necesitar la podrás hacer rápidamente y sin tener conocimientos técnicos, conociendo Word o algún editor de textos podrás manejar tu web.</a:t>
            </a:r>
            <a:endParaRPr lang="es-C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6582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57350" y="1337310"/>
            <a:ext cx="9875520" cy="402412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 núcleo del </a:t>
            </a:r>
            <a:r>
              <a:rPr lang="es-E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s-E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Joomla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permite a los desarrolladores construir aplicaciones de manera rápida, algunas aplicaciones como:</a:t>
            </a:r>
          </a:p>
          <a:p>
            <a:endParaRPr lang="es-E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Sistemas de control de inventario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Sistemas de reportes de datos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Aplicaciones integradoras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Catálogos de productos personalizados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Sistemas de comercio electrónico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Sistemas de directorios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Sistemas de Reservas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Sistemas de comunicación</a:t>
            </a:r>
            <a:endParaRPr lang="es-C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651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89906" y="638643"/>
            <a:ext cx="8610600" cy="1293028"/>
          </a:xfrm>
        </p:spPr>
        <p:txBody>
          <a:bodyPr/>
          <a:lstStyle/>
          <a:p>
            <a:pPr algn="ctr"/>
            <a:r>
              <a:rPr lang="es-CO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Joomla</a:t>
            </a:r>
            <a:endParaRPr lang="es-CO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Que es Joomla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9363" y="2193925"/>
            <a:ext cx="7151687" cy="4024313"/>
          </a:xfrm>
        </p:spPr>
      </p:pic>
    </p:spTree>
    <p:extLst>
      <p:ext uri="{BB962C8B-B14F-4D97-AF65-F5344CB8AC3E}">
        <p14:creationId xmlns:p14="http://schemas.microsoft.com/office/powerpoint/2010/main" val="859759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1615440" y="2730333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s-CO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gracias</a:t>
            </a:r>
            <a:endParaRPr lang="es-CO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1616"/>
      </p:ext>
    </p:extLst>
  </p:cSld>
  <p:clrMapOvr>
    <a:masterClrMapping/>
  </p:clrMapOvr>
</p:sld>
</file>

<file path=ppt/theme/theme1.xml><?xml version="1.0" encoding="utf-8"?>
<a:theme xmlns:a="http://schemas.openxmlformats.org/drawingml/2006/main" name="Estela de condensació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TM04033937[[fn=Estela de condensación]]</Template>
  <TotalTime>22</TotalTime>
  <Words>201</Words>
  <Application>Microsoft Office PowerPoint</Application>
  <PresentationFormat>Panorámica</PresentationFormat>
  <Paragraphs>19</Paragraphs>
  <Slides>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Times New Roman</vt:lpstr>
      <vt:lpstr>Wingdings</vt:lpstr>
      <vt:lpstr>Estela de condensación</vt:lpstr>
      <vt:lpstr>JOOMLA</vt:lpstr>
      <vt:lpstr>Que es joomla</vt:lpstr>
      <vt:lpstr>Que permite joomla</vt:lpstr>
      <vt:lpstr>Presentación de PowerPoint</vt:lpstr>
      <vt:lpstr>Joomla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JOOMLA</dc:title>
  <dc:creator>TECNICO 3 OSIRIS</dc:creator>
  <cp:lastModifiedBy>TECNICO 3 OSIRIS</cp:lastModifiedBy>
  <cp:revision>2</cp:revision>
  <dcterms:created xsi:type="dcterms:W3CDTF">2018-10-23T12:17:14Z</dcterms:created>
  <dcterms:modified xsi:type="dcterms:W3CDTF">2018-10-23T12:39:37Z</dcterms:modified>
</cp:coreProperties>
</file>

<file path=docProps/thumbnail.jpeg>
</file>